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2"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4" r:id="rId3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5" d="100"/>
          <a:sy n="95" d="100"/>
        </p:scale>
        <p:origin x="66" y="5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20.08.2021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20.08.2021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20.08.2021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20.08.2021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20.08.2021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20.08.2021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20.08.2021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20.08.2021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769222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AnnetGjerde</a:t>
            </a:r>
            <a:endParaRPr lang="nb-NO" dirty="0"/>
          </a:p>
        </p:txBody>
      </p:sp>
      <p:pic>
        <p:nvPicPr>
          <p:cNvPr id="4" name="Bilde 3" title="Bildeeksempel"/>
          <p:cNvPicPr/>
          <p:nvPr/>
        </p:nvPicPr>
        <p:blipFill>
          <a:blip r:embed="rId2" cstate="print">
            <a:lum bright="6000"/>
          </a:blip>
          <a:srcRect/>
          <a:stretch>
            <a:fillRect/>
          </a:stretch>
        </p:blipFill>
        <p:spPr bwMode="auto">
          <a:xfrm>
            <a:off x="5939155" y="1441239"/>
            <a:ext cx="4174490" cy="3196590"/>
          </a:xfrm>
          <a:prstGeom prst="rect">
            <a:avLst/>
          </a:prstGeom>
          <a:noFill/>
          <a:ln w="9525">
            <a:noFill/>
            <a:miter lim="800000"/>
            <a:headEnd/>
            <a:tailEnd/>
          </a:ln>
        </p:spPr>
      </p:pic>
      <p:sp>
        <p:nvSpPr>
          <p:cNvPr id="5" name="Rektangel 4"/>
          <p:cNvSpPr/>
          <p:nvPr/>
        </p:nvSpPr>
        <p:spPr>
          <a:xfrm>
            <a:off x="1346200" y="5134802"/>
            <a:ext cx="6096000" cy="923330"/>
          </a:xfrm>
          <a:prstGeom prst="rect">
            <a:avLst/>
          </a:prstGeom>
        </p:spPr>
        <p:txBody>
          <a:bodyPr>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3014937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title="Bildeeksempel"/>
          <p:cNvPicPr/>
          <p:nvPr/>
        </p:nvPicPr>
        <p:blipFill>
          <a:blip r:embed="rId2"/>
          <a:stretch>
            <a:fillRect/>
          </a:stretch>
        </p:blipFill>
        <p:spPr>
          <a:xfrm>
            <a:off x="5764010" y="1436428"/>
            <a:ext cx="5452110" cy="3087370"/>
          </a:xfrm>
          <a:prstGeom prst="rect">
            <a:avLst/>
          </a:prstGeom>
        </p:spPr>
      </p:pic>
      <p:sp>
        <p:nvSpPr>
          <p:cNvPr id="5" name="Rektangel 4"/>
          <p:cNvSpPr/>
          <p:nvPr/>
        </p:nvSpPr>
        <p:spPr>
          <a:xfrm>
            <a:off x="4211782" y="4948770"/>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40"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a:t>o</a:t>
            </a:r>
            <a:r>
              <a:rPr lang="nb-NO" dirty="0" smtClean="0"/>
              <a:t>bjtype_steingjerde.png</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4774820" y="595836"/>
            <a:ext cx="6482840" cy="2840002"/>
          </a:xfrm>
          <a:prstGeom prst="rect">
            <a:avLst/>
          </a:prstGeom>
        </p:spPr>
      </p:pic>
      <p:sp>
        <p:nvSpPr>
          <p:cNvPr id="11" name="Rektangel 10"/>
          <p:cNvSpPr/>
          <p:nvPr/>
        </p:nvSpPr>
        <p:spPr>
          <a:xfrm>
            <a:off x="4901100" y="368490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Dam/Demning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37" y="1027906"/>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spTree>
    <p:extLst>
      <p:ext uri="{BB962C8B-B14F-4D97-AF65-F5344CB8AC3E}">
        <p14:creationId xmlns:p14="http://schemas.microsoft.com/office/powerpoint/2010/main" val="3233676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spTree>
    <p:extLst>
      <p:ext uri="{BB962C8B-B14F-4D97-AF65-F5344CB8AC3E}">
        <p14:creationId xmlns:p14="http://schemas.microsoft.com/office/powerpoint/2010/main" val="1603928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6852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41980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639439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268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Tree>
    <p:extLst>
      <p:ext uri="{BB962C8B-B14F-4D97-AF65-F5344CB8AC3E}">
        <p14:creationId xmlns:p14="http://schemas.microsoft.com/office/powerpoint/2010/main" val="2983558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998" y="1690688"/>
            <a:ext cx="8851489" cy="46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75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4" name="Bilde 3" descr="Bilde BautaStatueGrense" title="Bilde BautaStatueGrense"/>
          <p:cNvPicPr/>
          <p:nvPr/>
        </p:nvPicPr>
        <p:blipFill>
          <a:blip r:embed="rId2" cstate="print"/>
          <a:srcRect/>
          <a:stretch>
            <a:fillRect/>
          </a:stretch>
        </p:blipFill>
        <p:spPr bwMode="auto">
          <a:xfrm>
            <a:off x="4696691" y="2037398"/>
            <a:ext cx="2790911" cy="2750734"/>
          </a:xfrm>
          <a:prstGeom prst="rect">
            <a:avLst/>
          </a:prstGeom>
          <a:noFill/>
          <a:ln w="9525">
            <a:noFill/>
            <a:miter lim="800000"/>
            <a:headEnd/>
            <a:tailEnd/>
          </a:ln>
        </p:spPr>
      </p:pic>
    </p:spTree>
    <p:extLst>
      <p:ext uri="{BB962C8B-B14F-4D97-AF65-F5344CB8AC3E}">
        <p14:creationId xmlns:p14="http://schemas.microsoft.com/office/powerpoint/2010/main" val="254452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Tree>
    <p:extLst>
      <p:ext uri="{BB962C8B-B14F-4D97-AF65-F5344CB8AC3E}">
        <p14:creationId xmlns:p14="http://schemas.microsoft.com/office/powerpoint/2010/main" val="408593094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292</Words>
  <Application>Microsoft Office PowerPoint</Application>
  <PresentationFormat>Widescreen</PresentationFormat>
  <Paragraphs>51</Paragraphs>
  <Slides>29</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29</vt:i4>
      </vt:variant>
    </vt:vector>
  </HeadingPairs>
  <TitlesOfParts>
    <vt:vector size="35"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Tunnelportal</vt:lpstr>
      <vt:lpstr>PowerPoint-presentasjon</vt:lpstr>
      <vt:lpstr>Parkdetalj</vt:lpstr>
      <vt:lpstr>Fundament</vt:lpstr>
      <vt:lpstr>Tank</vt:lpstr>
      <vt:lpstr>Tank</vt:lpstr>
      <vt:lpstr>Tank</vt:lpstr>
      <vt:lpstr>Søppelbeholder</vt:lpstr>
      <vt:lpstr>AnnetGjerde</vt:lpstr>
      <vt:lpstr>Skråforstøtningsmur</vt:lpstr>
      <vt:lpstr>MurFrittstående</vt:lpstr>
      <vt:lpstr>MurFrittstående</vt:lpstr>
      <vt:lpstr>PowerPoint-presentasjon</vt:lpstr>
      <vt:lpstr>MurLoddrett</vt:lpstr>
      <vt:lpstr>Steingjerde</vt:lpstr>
      <vt:lpstr>Skjerm</vt:lpstr>
      <vt:lpstr>Voll</vt:lpstr>
      <vt:lpstr>Dam/Demning</vt:lpstr>
      <vt:lpstr>Fiskehjell</vt:lpstr>
      <vt:lpstr>Fiskehjellmøne</vt:lpstr>
      <vt:lpstr>Flaggstang</vt:lpstr>
      <vt:lpstr>Pipe</vt:lpstr>
      <vt:lpstr>Trapp</vt:lpstr>
      <vt:lpstr>Tårn</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17</cp:revision>
  <dcterms:created xsi:type="dcterms:W3CDTF">2021-08-06T12:22:07Z</dcterms:created>
  <dcterms:modified xsi:type="dcterms:W3CDTF">2021-08-20T09:15:46Z</dcterms:modified>
</cp:coreProperties>
</file>